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image" Target="../media/image-21-7.png"/><Relationship Id="rId8" Type="http://schemas.openxmlformats.org/officeDocument/2006/relationships/image" Target="../media/image-21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6053328"/>
            <a:ext cx="475488" cy="6675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6053328"/>
            <a:ext cx="325526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Author: Al Noman Robin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417320" y="6464808"/>
            <a:ext cx="32552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9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Created with Pi</a:t>
            </a: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Company Overview of Microsoft Corporation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 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03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Products and Services</a:t>
            </a:r>
            <a:endParaRPr lang="en-US" sz="46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100937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7918704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• Office 365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8357616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• LinkedIn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971032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• Surface devices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7479792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• Microsoft Azure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Products and Services</a:t>
            </a:r>
            <a:endParaRPr lang="en-US" sz="4640" dirty="0"/>
          </a:p>
        </p:txBody>
      </p:sp>
      <p:sp>
        <p:nvSpPr>
          <p:cNvPr id="9" name="Text 5"/>
          <p:cNvSpPr/>
          <p:nvPr/>
        </p:nvSpPr>
        <p:spPr>
          <a:xfrm>
            <a:off x="1078992" y="6409944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• Xbox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4590288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Product-oriented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9226296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• Cloud and enterprise services are major revenue drivers.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78992" y="5541264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• Microsoft Office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078992" y="5102352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• Windows OS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1078992" y="966520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• Combines software, cloud, and hardware to offer integrated experiences.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078992" y="6967728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Service-oriented</a:t>
            </a:r>
            <a:endParaRPr lang="en-US" sz="2320" dirty="0"/>
          </a:p>
        </p:txBody>
      </p:sp>
      <p:sp>
        <p:nvSpPr>
          <p:cNvPr id="16" name="Text 12"/>
          <p:cNvSpPr/>
          <p:nvPr/>
        </p:nvSpPr>
        <p:spPr>
          <a:xfrm>
            <a:off x="1078992" y="8787384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• GitHub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Customer Segmentation &amp; Target Market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 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04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3822192"/>
            <a:ext cx="4142232" cy="5394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822192"/>
            <a:ext cx="4142232" cy="5394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617720"/>
            <a:ext cx="6345936" cy="5394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656" y="3822192"/>
            <a:ext cx="4142232" cy="53949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360" y="4617720"/>
            <a:ext cx="6345936" cy="53949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893808" y="3941064"/>
            <a:ext cx="36758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Students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832104" y="28072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Demographics</a:t>
            </a:r>
            <a:endParaRPr lang="en-US" sz="4640" dirty="0"/>
          </a:p>
        </p:txBody>
      </p:sp>
      <p:sp>
        <p:nvSpPr>
          <p:cNvPr id="11" name="Text 2"/>
          <p:cNvSpPr/>
          <p:nvPr/>
        </p:nvSpPr>
        <p:spPr>
          <a:xfrm>
            <a:off x="7690104" y="4736592"/>
            <a:ext cx="58704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Enterprises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5486400" y="3941064"/>
            <a:ext cx="36758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Developers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1078992" y="4736592"/>
            <a:ext cx="58704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Gamers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1078992" y="3941064"/>
            <a:ext cx="36758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Businesses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256" y="3785616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424" y="3785616"/>
            <a:ext cx="1005840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785616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65176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Psychographics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5404104" y="516636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Productivity seekers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60120" y="516636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Tech users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516636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Cloud developers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20954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Target Market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34340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Global businesses and individuals across industries.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09828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72" y="1911096"/>
            <a:ext cx="4727448" cy="63002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Channels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046720" y="3721608"/>
            <a:ext cx="55046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Education sector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046720" y="3163824"/>
            <a:ext cx="55046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Enterprise contracts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046720" y="2039112"/>
            <a:ext cx="55046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Online stores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046720" y="2596896"/>
            <a:ext cx="55046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Resellers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05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Marketing &amp; Branding Strategy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912" y="3081528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3081528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6" y="3081528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7472" y="3081528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963656" y="4398264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Brand Slogans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4297680" y="4398264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Branding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60120" y="4910328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  • Reliable, innovative software and cloud services.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60120" y="4398264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Value Proposition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7626096" y="5276088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  • Digital ads, global partnerships, tech events, demos.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7626096" y="4398264"/>
            <a:ext cx="2715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Marketing Channels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832104" y="19476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Marketing &amp; Branding Strategy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4297680" y="4910328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  • Known for productivity, trust, and enterprise-grade tools.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0963656" y="4910328"/>
            <a:ext cx="2715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  • 'Empowering us all', 'Be what's next'.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Innovation Strategy &amp; SWOT Analysis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06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7607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7. Thank You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31272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2. Mission, Vision, and Objectives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3758184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4. Customer Segmentation &amp; Target Market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37581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3. Products and Services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832104" y="170992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CONTENTS</a:t>
            </a:r>
            <a:endParaRPr lang="en-US" sz="6410" dirty="0"/>
          </a:p>
        </p:txBody>
      </p:sp>
      <p:sp>
        <p:nvSpPr>
          <p:cNvPr id="9" name="Text 5"/>
          <p:cNvSpPr/>
          <p:nvPr/>
        </p:nvSpPr>
        <p:spPr>
          <a:xfrm>
            <a:off x="1078992" y="31272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5. Marketing &amp; Branding Strategy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4764024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6. Innovation Strategy &amp; SWOT Analysis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20954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Innovation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434340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Heavy R&amp;D in AI (Copilot), cloud (Azure), productivity tools.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37436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12371832"/>
            <a:ext cx="6345936" cy="13441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12371832"/>
            <a:ext cx="6345936" cy="13441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10771632"/>
            <a:ext cx="6345936" cy="13441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10771632"/>
            <a:ext cx="6345936" cy="13441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768" y="7095744"/>
            <a:ext cx="4727448" cy="314553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0768" y="1911096"/>
            <a:ext cx="4727448" cy="472744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472" y="1911096"/>
            <a:ext cx="4727448" cy="472744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690104" y="12490704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CC2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Threats</a:t>
            </a:r>
            <a:endParaRPr lang="en-US" sz="2320" dirty="0"/>
          </a:p>
        </p:txBody>
      </p:sp>
      <p:sp>
        <p:nvSpPr>
          <p:cNvPr id="11" name="Text 1"/>
          <p:cNvSpPr/>
          <p:nvPr/>
        </p:nvSpPr>
        <p:spPr>
          <a:xfrm>
            <a:off x="1078992" y="10890504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CC2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Strengths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7690104" y="13002768"/>
            <a:ext cx="58704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Competition from Google, Amazon, regulatory scrutiny.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1078992" y="13002768"/>
            <a:ext cx="58704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Expand AI integration, gaming (Activision), hybrid work tech.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1078992" y="12490704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CC2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Opportunities</a:t>
            </a:r>
            <a:endParaRPr lang="en-US" sz="2320" dirty="0"/>
          </a:p>
        </p:txBody>
      </p:sp>
      <p:sp>
        <p:nvSpPr>
          <p:cNvPr id="15" name="Text 5"/>
          <p:cNvSpPr/>
          <p:nvPr/>
        </p:nvSpPr>
        <p:spPr>
          <a:xfrm>
            <a:off x="7690104" y="11402568"/>
            <a:ext cx="58704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Dependence on enterprise clients, some failed hardware (e.g., Lumia).</a:t>
            </a: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7690104" y="10890504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CC2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Weaknesses</a:t>
            </a:r>
            <a:endParaRPr lang="en-US" sz="2320" dirty="0"/>
          </a:p>
        </p:txBody>
      </p:sp>
      <p:sp>
        <p:nvSpPr>
          <p:cNvPr id="17" name="Text 7"/>
          <p:cNvSpPr/>
          <p:nvPr/>
        </p:nvSpPr>
        <p:spPr>
          <a:xfrm>
            <a:off x="1078992" y="11402568"/>
            <a:ext cx="58704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Dominant OS market share, cloud leadership, trusted brand.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SWOT Analysis</a:t>
            </a:r>
            <a:endParaRPr lang="en-US" sz="46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07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Thank You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185062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768" y="1911096"/>
            <a:ext cx="4727448" cy="472744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72" y="1911096"/>
            <a:ext cx="4727448" cy="47274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768" y="7095744"/>
            <a:ext cx="4727448" cy="30266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78992" y="10771632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Al Noman Robin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Thank You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5404104" y="10771632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01774-139359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729216" y="10771632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robinalnoman@gmail.com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 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01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429768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533095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26440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583680" y="4325112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Headquartered in Redmond, Washington, USA.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5806440" y="201168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Overview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5971032" y="4334256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583680" y="535838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Microsoft is a global technology company known for software, hardware, and services.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971032" y="5367528"/>
            <a:ext cx="182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998464" y="3300984"/>
            <a:ext cx="1188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583680" y="3291840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Founded in 1975 by Bill Gates and Paul Allen.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976" y="4352544"/>
            <a:ext cx="5980176" cy="53949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976" y="5952744"/>
            <a:ext cx="5980176" cy="5394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976" y="2761488"/>
            <a:ext cx="5980176" cy="5394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976" y="5157216"/>
            <a:ext cx="5980176" cy="5394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8976" y="6748272"/>
            <a:ext cx="5980176" cy="53949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976" y="3557016"/>
            <a:ext cx="5980176" cy="53949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8976" y="1965960"/>
            <a:ext cx="5980176" cy="53949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472" y="1956816"/>
            <a:ext cx="4727448" cy="472744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046720" y="6071616"/>
            <a:ext cx="55046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Sales</a:t>
            </a:r>
            <a:endParaRPr lang="en-US" sz="1850" dirty="0"/>
          </a:p>
        </p:txBody>
      </p:sp>
      <p:sp>
        <p:nvSpPr>
          <p:cNvPr id="12" name="Text 1"/>
          <p:cNvSpPr/>
          <p:nvPr/>
        </p:nvSpPr>
        <p:spPr>
          <a:xfrm>
            <a:off x="8046720" y="6867144"/>
            <a:ext cx="55046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Cloud &amp; AI</a:t>
            </a:r>
            <a:endParaRPr lang="en-US" sz="1850" dirty="0"/>
          </a:p>
        </p:txBody>
      </p:sp>
      <p:sp>
        <p:nvSpPr>
          <p:cNvPr id="13" name="Text 2"/>
          <p:cNvSpPr/>
          <p:nvPr/>
        </p:nvSpPr>
        <p:spPr>
          <a:xfrm>
            <a:off x="8046720" y="2880360"/>
            <a:ext cx="55046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IT</a:t>
            </a:r>
            <a:endParaRPr lang="en-US" sz="1850" dirty="0"/>
          </a:p>
        </p:txBody>
      </p:sp>
      <p:sp>
        <p:nvSpPr>
          <p:cNvPr id="14" name="Text 3"/>
          <p:cNvSpPr/>
          <p:nvPr/>
        </p:nvSpPr>
        <p:spPr>
          <a:xfrm>
            <a:off x="832104" y="6949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Key Departments</a:t>
            </a:r>
            <a:endParaRPr lang="en-US" sz="4640" dirty="0"/>
          </a:p>
        </p:txBody>
      </p:sp>
      <p:sp>
        <p:nvSpPr>
          <p:cNvPr id="15" name="Text 4"/>
          <p:cNvSpPr/>
          <p:nvPr/>
        </p:nvSpPr>
        <p:spPr>
          <a:xfrm>
            <a:off x="8046720" y="2084832"/>
            <a:ext cx="55046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HR</a:t>
            </a:r>
            <a:endParaRPr lang="en-US" sz="1850" dirty="0"/>
          </a:p>
        </p:txBody>
      </p:sp>
      <p:sp>
        <p:nvSpPr>
          <p:cNvPr id="16" name="Text 5"/>
          <p:cNvSpPr/>
          <p:nvPr/>
        </p:nvSpPr>
        <p:spPr>
          <a:xfrm>
            <a:off x="8046720" y="3675888"/>
            <a:ext cx="55046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Finance</a:t>
            </a:r>
            <a:endParaRPr lang="en-US" sz="1850" dirty="0"/>
          </a:p>
        </p:txBody>
      </p:sp>
      <p:sp>
        <p:nvSpPr>
          <p:cNvPr id="17" name="Text 6"/>
          <p:cNvSpPr/>
          <p:nvPr/>
        </p:nvSpPr>
        <p:spPr>
          <a:xfrm>
            <a:off x="8046720" y="5266944"/>
            <a:ext cx="55046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Marketing</a:t>
            </a:r>
            <a:endParaRPr lang="en-US" sz="1850" dirty="0"/>
          </a:p>
        </p:txBody>
      </p:sp>
      <p:sp>
        <p:nvSpPr>
          <p:cNvPr id="18" name="Text 7"/>
          <p:cNvSpPr/>
          <p:nvPr/>
        </p:nvSpPr>
        <p:spPr>
          <a:xfrm>
            <a:off x="8046720" y="4471416"/>
            <a:ext cx="55046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R&amp;D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Mission, Vision, and Objectives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02</a:t>
            </a:r>
            <a:endParaRPr lang="en-US" sz="64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197096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To empower every person and organization on the planet to achieve more.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305409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Mission</a:t>
            </a:r>
            <a:endParaRPr lang="en-US" sz="46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20954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Vision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434340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To help people and businesses realize their full potential.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42746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48" y="1655064"/>
            <a:ext cx="4727448" cy="63002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Objectives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8348472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Lead in cloud computing, AI integration, and productivity software.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2025-07-16T18:41:21Z</dcterms:created>
  <dcterms:modified xsi:type="dcterms:W3CDTF">2025-07-16T18:41:21Z</dcterms:modified>
</cp:coreProperties>
</file>